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1638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7E8E1-42EA-4C35-9BA6-9D138E1C16B0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70D80-AF47-41A1-91DA-0E43E990540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41731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70D80-AF47-41A1-91DA-0E43E9905400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09418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69659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9354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05667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621060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162634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201323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1341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6295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9458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88146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58715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F3456-5E44-4F6B-8790-E1FCE762FBAE}" type="datetimeFigureOut">
              <a:rPr lang="pl-PL" smtClean="0"/>
              <a:pPr/>
              <a:t>2015-01-22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E0D4-A77E-4C1E-8055-1C0373F378A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1677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pl/url?sa=i&amp;rct=j&amp;q=&amp;esrc=s&amp;frm=1&amp;source=images&amp;cd=&amp;cad=rja&amp;docid=N_OMdn6tpCZgDM&amp;tbnid=zAU1ZYRorsXSzM:&amp;ved=0CAUQjRw&amp;url=http://www.chadashim.pl/?p=1832&amp;ei=5U9OUq20E4_FswbWtoGoBA&amp;bvm=bv.53537100,d.d2k&amp;psig=AFQjCNGgy43-NpCvWkKoVoxDCdsfclYKOA&amp;ust=138095029517249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 descr="http://www.chadashim.pl/wp-content/uploads/2010/10/monstrance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50271"/>
            <a:ext cx="9396536" cy="69082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pole tekstowe 7"/>
          <p:cNvSpPr txBox="1"/>
          <p:nvPr/>
        </p:nvSpPr>
        <p:spPr>
          <a:xfrm>
            <a:off x="3203848" y="191144"/>
            <a:ext cx="571092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solidFill>
                  <a:srgbClr val="FFFF00"/>
                </a:solidFill>
              </a:rPr>
              <a:t>„</a:t>
            </a:r>
            <a:r>
              <a:rPr lang="pl-PL" sz="2600" dirty="0" smtClean="0">
                <a:solidFill>
                  <a:srgbClr val="FFFF00"/>
                </a:solidFill>
              </a:rPr>
              <a:t>Pan </a:t>
            </a:r>
            <a:r>
              <a:rPr lang="pl-PL" sz="2600" dirty="0">
                <a:solidFill>
                  <a:srgbClr val="FFFF00"/>
                </a:solidFill>
              </a:rPr>
              <a:t>mnie posłał, abym ubogim </a:t>
            </a:r>
            <a:r>
              <a:rPr lang="pl-PL" sz="2600" dirty="0" smtClean="0">
                <a:solidFill>
                  <a:srgbClr val="FFFF00"/>
                </a:solidFill>
              </a:rPr>
              <a:t>głosił </a:t>
            </a:r>
            <a:r>
              <a:rPr lang="pl-PL" sz="2600" dirty="0">
                <a:solidFill>
                  <a:srgbClr val="FFFF00"/>
                </a:solidFill>
              </a:rPr>
              <a:t>dobrą nowinę</a:t>
            </a:r>
            <a:r>
              <a:rPr lang="pl-PL" sz="2600" dirty="0" smtClean="0">
                <a:solidFill>
                  <a:srgbClr val="FFFF00"/>
                </a:solidFill>
              </a:rPr>
              <a:t>, więźniom </a:t>
            </a:r>
            <a:r>
              <a:rPr lang="pl-PL" sz="2600" dirty="0">
                <a:solidFill>
                  <a:srgbClr val="FFFF00"/>
                </a:solidFill>
              </a:rPr>
              <a:t>głosił </a:t>
            </a:r>
            <a:r>
              <a:rPr lang="pl-PL" sz="2600" dirty="0" smtClean="0">
                <a:solidFill>
                  <a:srgbClr val="FFFF00"/>
                </a:solidFill>
              </a:rPr>
              <a:t>wolność”</a:t>
            </a:r>
          </a:p>
          <a:p>
            <a:r>
              <a:rPr lang="pl-PL" sz="2800" dirty="0">
                <a:solidFill>
                  <a:srgbClr val="FFFF00"/>
                </a:solidFill>
              </a:rPr>
              <a:t> </a:t>
            </a:r>
            <a:r>
              <a:rPr lang="pl-PL" sz="2800" dirty="0" smtClean="0">
                <a:solidFill>
                  <a:srgbClr val="FFFF00"/>
                </a:solidFill>
              </a:rPr>
              <a:t>    </a:t>
            </a:r>
            <a:r>
              <a:rPr lang="pl-PL" sz="1600" dirty="0" smtClean="0">
                <a:solidFill>
                  <a:srgbClr val="FFFF00"/>
                </a:solidFill>
              </a:rPr>
              <a:t>                                                                                          (Ł 4:18) </a:t>
            </a:r>
            <a:endParaRPr lang="pl-PL" sz="1600" dirty="0">
              <a:solidFill>
                <a:srgbClr val="FFFF0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699792" y="3140968"/>
            <a:ext cx="634579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rgbClr val="FF0000"/>
                </a:solidFill>
              </a:rPr>
              <a:t>     </a:t>
            </a:r>
            <a:r>
              <a:rPr lang="pl-PL" sz="3600" dirty="0">
                <a:solidFill>
                  <a:srgbClr val="FF0000"/>
                </a:solidFill>
              </a:rPr>
              <a:t> </a:t>
            </a:r>
            <a:r>
              <a:rPr lang="pl-PL" sz="3600" dirty="0" smtClean="0">
                <a:solidFill>
                  <a:srgbClr val="FF0000"/>
                </a:solidFill>
              </a:rPr>
              <a:t>     </a:t>
            </a:r>
            <a:r>
              <a:rPr lang="pl-PL" sz="3600" b="1" dirty="0" smtClean="0">
                <a:solidFill>
                  <a:srgbClr val="FF0000"/>
                </a:solidFill>
              </a:rPr>
              <a:t>      </a:t>
            </a:r>
            <a:r>
              <a:rPr lang="pl-PL" sz="4000" b="1" dirty="0" smtClean="0">
                <a:solidFill>
                  <a:srgbClr val="FF0000"/>
                </a:solidFill>
              </a:rPr>
              <a:t>14 luty  </a:t>
            </a:r>
            <a:r>
              <a:rPr lang="pl-PL" sz="4000" dirty="0" smtClean="0">
                <a:solidFill>
                  <a:srgbClr val="FF0000"/>
                </a:solidFill>
              </a:rPr>
              <a:t> </a:t>
            </a:r>
            <a:r>
              <a:rPr lang="pl-PL" sz="2400" dirty="0" smtClean="0">
                <a:solidFill>
                  <a:srgbClr val="FFFF00"/>
                </a:solidFill>
              </a:rPr>
              <a:t>( sobota) </a:t>
            </a:r>
            <a:r>
              <a:rPr lang="pl-PL" dirty="0" smtClean="0">
                <a:solidFill>
                  <a:srgbClr val="FFFF00"/>
                </a:solidFill>
              </a:rPr>
              <a:t>- godz.  </a:t>
            </a:r>
            <a:r>
              <a:rPr lang="pl-PL" sz="3600" b="1" dirty="0" smtClean="0">
                <a:solidFill>
                  <a:srgbClr val="FFFF00"/>
                </a:solidFill>
              </a:rPr>
              <a:t>18</a:t>
            </a:r>
          </a:p>
          <a:p>
            <a:r>
              <a:rPr lang="pl-PL" sz="2600" dirty="0" smtClean="0">
                <a:solidFill>
                  <a:schemeClr val="bg2"/>
                </a:solidFill>
              </a:rPr>
              <a:t>         </a:t>
            </a:r>
          </a:p>
          <a:p>
            <a:r>
              <a:rPr lang="pl-PL" sz="3600" dirty="0" smtClean="0">
                <a:solidFill>
                  <a:schemeClr val="bg2"/>
                </a:solidFill>
              </a:rPr>
              <a:t>             </a:t>
            </a:r>
            <a:r>
              <a:rPr lang="pl-PL" sz="4000" dirty="0" smtClean="0">
                <a:solidFill>
                  <a:schemeClr val="bg2"/>
                </a:solidFill>
              </a:rPr>
              <a:t>Msza </a:t>
            </a:r>
            <a:r>
              <a:rPr lang="pl-PL" sz="4000" dirty="0">
                <a:solidFill>
                  <a:schemeClr val="bg2"/>
                </a:solidFill>
              </a:rPr>
              <a:t>św</a:t>
            </a:r>
            <a:r>
              <a:rPr lang="pl-PL" sz="4000" dirty="0" smtClean="0">
                <a:solidFill>
                  <a:schemeClr val="bg2"/>
                </a:solidFill>
              </a:rPr>
              <a:t>.  </a:t>
            </a:r>
            <a:r>
              <a:rPr lang="pl-PL" sz="4000" dirty="0">
                <a:solidFill>
                  <a:schemeClr val="bg2"/>
                </a:solidFill>
              </a:rPr>
              <a:t>z modlitwą </a:t>
            </a:r>
            <a:endParaRPr lang="pl-PL" sz="4000" dirty="0" smtClean="0">
              <a:solidFill>
                <a:schemeClr val="bg2"/>
              </a:solidFill>
            </a:endParaRPr>
          </a:p>
          <a:p>
            <a:r>
              <a:rPr lang="pl-PL" sz="4000" dirty="0" smtClean="0">
                <a:solidFill>
                  <a:schemeClr val="bg2"/>
                </a:solidFill>
              </a:rPr>
              <a:t>     o </a:t>
            </a:r>
            <a:r>
              <a:rPr lang="pl-PL" sz="4000" dirty="0">
                <a:solidFill>
                  <a:schemeClr val="bg2"/>
                </a:solidFill>
              </a:rPr>
              <a:t>uzdrowienie </a:t>
            </a:r>
            <a:r>
              <a:rPr lang="pl-PL" sz="4000" dirty="0" smtClean="0">
                <a:solidFill>
                  <a:schemeClr val="bg2"/>
                </a:solidFill>
              </a:rPr>
              <a:t>i uwolnienie                            </a:t>
            </a:r>
            <a:endParaRPr lang="pl-PL" dirty="0" smtClean="0">
              <a:solidFill>
                <a:srgbClr val="FFFF00"/>
              </a:solidFill>
            </a:endParaRPr>
          </a:p>
          <a:p>
            <a:r>
              <a:rPr lang="pl-PL" dirty="0" smtClean="0">
                <a:solidFill>
                  <a:srgbClr val="FFFF00"/>
                </a:solidFill>
              </a:rPr>
              <a:t>                                </a:t>
            </a:r>
            <a:r>
              <a:rPr lang="pl-PL" sz="4000" dirty="0" smtClean="0">
                <a:solidFill>
                  <a:schemeClr val="bg1"/>
                </a:solidFill>
              </a:rPr>
              <a:t>duszy i ciała</a:t>
            </a:r>
          </a:p>
          <a:p>
            <a:r>
              <a:rPr lang="pl-PL" sz="4000" b="1" dirty="0" smtClean="0">
                <a:solidFill>
                  <a:srgbClr val="FFFF00"/>
                </a:solidFill>
              </a:rPr>
              <a:t>       </a:t>
            </a:r>
            <a:r>
              <a:rPr lang="pl-PL" b="1" dirty="0" smtClean="0">
                <a:solidFill>
                  <a:srgbClr val="FFFF00"/>
                </a:solidFill>
              </a:rPr>
              <a:t>Parafia Podwyższenia Krzyża św. – Olecko; ul Zamkowa 6</a:t>
            </a:r>
            <a:r>
              <a:rPr lang="pl-PL" sz="4000" b="1" dirty="0" smtClean="0">
                <a:solidFill>
                  <a:srgbClr val="FFFF00"/>
                </a:solidFill>
              </a:rPr>
              <a:t>  </a:t>
            </a:r>
            <a:r>
              <a:rPr lang="pl-PL" sz="4000" dirty="0" smtClean="0">
                <a:solidFill>
                  <a:schemeClr val="bg1"/>
                </a:solidFill>
              </a:rPr>
              <a:t>                                 </a:t>
            </a:r>
            <a:endParaRPr lang="pl-P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19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111</TotalTime>
  <Words>59</Words>
  <Application>Microsoft Office PowerPoint</Application>
  <PresentationFormat>Pokaz na ekranie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Company>SILVAN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Mularczyk</dc:creator>
  <cp:lastModifiedBy>Admin</cp:lastModifiedBy>
  <cp:revision>43</cp:revision>
  <dcterms:created xsi:type="dcterms:W3CDTF">2013-10-04T05:28:45Z</dcterms:created>
  <dcterms:modified xsi:type="dcterms:W3CDTF">2015-01-22T09:51:21Z</dcterms:modified>
</cp:coreProperties>
</file>